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57" r:id="rId5"/>
    <p:sldId id="259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2C44-0D17-402C-8768-3417FC6C3F2F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5752223-432D-449A-AEC1-EE7DEC0CD73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5000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2C44-0D17-402C-8768-3417FC6C3F2F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2223-432D-449A-AEC1-EE7DEC0CD7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2C44-0D17-402C-8768-3417FC6C3F2F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2223-432D-449A-AEC1-EE7DEC0CD7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2C44-0D17-402C-8768-3417FC6C3F2F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2223-432D-449A-AEC1-EE7DEC0CD73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Click="0" advTm="15000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2C44-0D17-402C-8768-3417FC6C3F2F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5752223-432D-449A-AEC1-EE7DEC0CD73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5000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2C44-0D17-402C-8768-3417FC6C3F2F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2223-432D-449A-AEC1-EE7DEC0CD73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Click="0" advTm="15000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2C44-0D17-402C-8768-3417FC6C3F2F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2223-432D-449A-AEC1-EE7DEC0CD73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Click="0" advTm="15000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2C44-0D17-402C-8768-3417FC6C3F2F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2223-432D-449A-AEC1-EE7DEC0CD7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2C44-0D17-402C-8768-3417FC6C3F2F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2223-432D-449A-AEC1-EE7DEC0CD7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2C44-0D17-402C-8768-3417FC6C3F2F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2223-432D-449A-AEC1-EE7DEC0CD73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Click="0" advTm="15000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2C44-0D17-402C-8768-3417FC6C3F2F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5752223-432D-449A-AEC1-EE7DEC0CD73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med" advClick="0" advTm="15000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02B2C44-0D17-402C-8768-3417FC6C3F2F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5752223-432D-449A-AEC1-EE7DEC0CD73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15000">
    <p:zoom dir="in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820472" cy="7200800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ПОБЕДИТЕЛЕЙ</a:t>
            </a:r>
            <a:br>
              <a:rPr lang="ru-RU" sz="4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РАЙОННОГО ЭТАПА </a:t>
            </a:r>
            <a:br>
              <a:rPr lang="ru-RU" sz="4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ПРЕЗИДЕНТСКОЙ СПОРТИВНОЙ ИГРЫ </a:t>
            </a:r>
            <a:br>
              <a:rPr lang="ru-RU" sz="4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4800" b="1" i="1" dirty="0" smtClean="0">
                <a:solidFill>
                  <a:srgbClr val="C00000"/>
                </a:solidFill>
              </a:rPr>
              <a:t>ВОЛЕЙБОЛ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C00000"/>
                </a:solidFill>
              </a:rPr>
              <a:t/>
            </a:r>
            <a:br>
              <a:rPr lang="ru-RU" sz="8800" dirty="0" smtClean="0">
                <a:solidFill>
                  <a:srgbClr val="C00000"/>
                </a:solidFill>
              </a:rPr>
            </a:br>
            <a:r>
              <a:rPr lang="ru-RU" sz="8800" b="1" dirty="0" smtClean="0">
                <a:solidFill>
                  <a:srgbClr val="C00000"/>
                </a:solidFill>
              </a:rPr>
              <a:t>ПОЗДРАВЛЯЕМ </a:t>
            </a:r>
            <a:br>
              <a:rPr lang="ru-RU" sz="8800" b="1" dirty="0" smtClean="0">
                <a:solidFill>
                  <a:srgbClr val="C00000"/>
                </a:solidFill>
              </a:rPr>
            </a:br>
            <a:endParaRPr lang="ru-RU" sz="8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0" y="0"/>
            <a:ext cx="8928992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  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Весь  февраль проходил  районный этап соревнований президентской спортивной игры волейбол.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Команду нашей школы представляли юноши и девушки из 10а, 9в, 9б классов.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В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прошлом году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ребята 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завоевала лишь четвертое место, поэтому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хотели взять реванш и показать, что они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могут  быть призерами.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Усердные тренировки, желание победить дали результат. </a:t>
            </a:r>
            <a:endParaRPr lang="ru-RU" sz="2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В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финале команда школы 634 показала свою замечательную игру и настойчивое желание выиграть соревнования, благодаря чему и завоевала золотые медали районных соревнований по волейболу. </a:t>
            </a:r>
            <a:endParaRPr lang="ru-RU" sz="2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Поздравляем </a:t>
            </a:r>
            <a:r>
              <a:rPr lang="ru-RU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победителей!</a:t>
            </a:r>
            <a:endParaRPr lang="ru-RU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5000"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АБ\Desktop\zwaOZkOPgfw.jpg"/>
          <p:cNvPicPr>
            <a:picLocks noChangeAspect="1" noChangeArrowheads="1"/>
          </p:cNvPicPr>
          <p:nvPr/>
        </p:nvPicPr>
        <p:blipFill>
          <a:blip r:embed="rId2" cstate="print"/>
          <a:srcRect t="23162" b="13351"/>
          <a:stretch>
            <a:fillRect/>
          </a:stretch>
        </p:blipFill>
        <p:spPr bwMode="auto">
          <a:xfrm>
            <a:off x="1331640" y="116632"/>
            <a:ext cx="6736614" cy="583264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683568" y="5877272"/>
            <a:ext cx="78088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МОЛОДЦЫ! ТАК ДЕРЖАТЬ!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АБ\Desktop\гр.png"/>
          <p:cNvPicPr>
            <a:picLocks noChangeAspect="1" noChangeArrowheads="1"/>
          </p:cNvPicPr>
          <p:nvPr/>
        </p:nvPicPr>
        <p:blipFill>
          <a:blip r:embed="rId2" cstate="print"/>
          <a:srcRect r="2751" b="2315"/>
          <a:stretch>
            <a:fillRect/>
          </a:stretch>
        </p:blipFill>
        <p:spPr bwMode="auto">
          <a:xfrm>
            <a:off x="2555776" y="116632"/>
            <a:ext cx="4824536" cy="666442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Администрация выражает благодарность волейбольной команде школы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1916832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/>
              <a:t>Лиманской</a:t>
            </a:r>
            <a:r>
              <a:rPr lang="ru-RU" b="1" dirty="0" smtClean="0"/>
              <a:t> Татьяне</a:t>
            </a:r>
          </a:p>
          <a:p>
            <a:r>
              <a:rPr lang="ru-RU" b="1" dirty="0" err="1" smtClean="0"/>
              <a:t>Балаевой</a:t>
            </a:r>
            <a:r>
              <a:rPr lang="ru-RU" b="1" dirty="0" smtClean="0"/>
              <a:t> Александре</a:t>
            </a:r>
          </a:p>
          <a:p>
            <a:r>
              <a:rPr lang="ru-RU" b="1" dirty="0" smtClean="0"/>
              <a:t>Семченко </a:t>
            </a:r>
            <a:r>
              <a:rPr lang="ru-RU" b="1" dirty="0" err="1" smtClean="0"/>
              <a:t>Ульяне</a:t>
            </a:r>
            <a:endParaRPr lang="ru-RU" b="1" dirty="0" smtClean="0"/>
          </a:p>
          <a:p>
            <a:r>
              <a:rPr lang="ru-RU" b="1" dirty="0" smtClean="0"/>
              <a:t>Аверьяновой Валерии</a:t>
            </a:r>
          </a:p>
          <a:p>
            <a:r>
              <a:rPr lang="ru-RU" b="1" dirty="0" smtClean="0"/>
              <a:t>Солдатовой Маргарите</a:t>
            </a:r>
          </a:p>
          <a:p>
            <a:r>
              <a:rPr lang="ru-RU" b="1" dirty="0" err="1" smtClean="0"/>
              <a:t>Гудилову</a:t>
            </a:r>
            <a:r>
              <a:rPr lang="ru-RU" b="1" dirty="0" smtClean="0"/>
              <a:t> Михаилу</a:t>
            </a:r>
          </a:p>
          <a:p>
            <a:r>
              <a:rPr lang="ru-RU" b="1" dirty="0" smtClean="0"/>
              <a:t>Симоненко Дмитрию</a:t>
            </a:r>
          </a:p>
          <a:p>
            <a:r>
              <a:rPr lang="ru-RU" b="1" dirty="0" smtClean="0"/>
              <a:t>Арсеньеву Артему</a:t>
            </a:r>
          </a:p>
          <a:p>
            <a:r>
              <a:rPr lang="ru-RU" b="1" dirty="0" err="1" smtClean="0"/>
              <a:t>Миносян</a:t>
            </a:r>
            <a:r>
              <a:rPr lang="ru-RU" b="1" dirty="0" smtClean="0"/>
              <a:t> Артему</a:t>
            </a:r>
          </a:p>
          <a:p>
            <a:r>
              <a:rPr lang="ru-RU" b="1" dirty="0" smtClean="0"/>
              <a:t>Дергач </a:t>
            </a:r>
            <a:r>
              <a:rPr lang="ru-RU" b="1" dirty="0" smtClean="0"/>
              <a:t>С</a:t>
            </a:r>
            <a:r>
              <a:rPr lang="ru-RU" b="1" dirty="0" smtClean="0"/>
              <a:t>емену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://mcaricino.ru/userfiles/images/6/7/vballwalk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988839"/>
            <a:ext cx="4608510" cy="460851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000"/>
                            </p:stCondLst>
                            <p:childTnLst>
                              <p:par>
                                <p:cTn id="3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3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0"/>
                            </p:stCondLst>
                            <p:childTnLst>
                              <p:par>
                                <p:cTn id="4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000"/>
                            </p:stCondLst>
                            <p:childTnLst>
                              <p:par>
                                <p:cTn id="4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1000"/>
                            </p:stCondLst>
                            <p:childTnLst>
                              <p:par>
                                <p:cTn id="5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000"/>
                            </p:stCondLst>
                            <p:childTnLst>
                              <p:par>
                                <p:cTn id="5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olleyball-0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908720"/>
            <a:ext cx="4752527" cy="4752527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Другая 4">
      <a:dk1>
        <a:sysClr val="windowText" lastClr="000000"/>
      </a:dk1>
      <a:lt1>
        <a:srgbClr val="564E92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187</TotalTime>
  <Words>121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Справедливость</vt:lpstr>
      <vt:lpstr> ПОЗДРАВЛЯЕМ  </vt:lpstr>
      <vt:lpstr>Слайд 2</vt:lpstr>
      <vt:lpstr>Слайд 3</vt:lpstr>
      <vt:lpstr>Слайд 4</vt:lpstr>
      <vt:lpstr>Администрация выражает благодарность волейбольной команде школы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ПОЗДРАВЛЯЕМ  </dc:title>
  <dc:creator>ПАБ</dc:creator>
  <cp:lastModifiedBy>ПАБ</cp:lastModifiedBy>
  <cp:revision>10</cp:revision>
  <dcterms:created xsi:type="dcterms:W3CDTF">2016-03-09T06:49:37Z</dcterms:created>
  <dcterms:modified xsi:type="dcterms:W3CDTF">2016-03-09T09:57:00Z</dcterms:modified>
</cp:coreProperties>
</file>